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97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pos="2880">
          <p15:clr>
            <a:srgbClr val="A4A3A4"/>
          </p15:clr>
        </p15:guide>
        <p15:guide id="5" pos="5648">
          <p15:clr>
            <a:srgbClr val="A4A3A4"/>
          </p15:clr>
        </p15:guide>
        <p15:guide id="6" pos="1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911"/>
    <a:srgbClr val="333333"/>
    <a:srgbClr val="A50021"/>
    <a:srgbClr val="111111"/>
    <a:srgbClr val="D60093"/>
    <a:srgbClr val="6600FF"/>
    <a:srgbClr val="FFFF66"/>
    <a:srgbClr val="72A8BE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3" autoAdjust="0"/>
    <p:restoredTop sz="94700" autoAdjust="0"/>
  </p:normalViewPr>
  <p:slideViewPr>
    <p:cSldViewPr snapToGrid="0" showGuides="1">
      <p:cViewPr varScale="1">
        <p:scale>
          <a:sx n="104" d="100"/>
          <a:sy n="104" d="100"/>
        </p:scale>
        <p:origin x="2082" y="150"/>
      </p:cViewPr>
      <p:guideLst>
        <p:guide orient="horz" pos="2160"/>
        <p:guide orient="horz" pos="97"/>
        <p:guide orient="horz" pos="4224"/>
        <p:guide pos="2880"/>
        <p:guide pos="5648"/>
        <p:guide pos="1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1B10ADB0-CE4C-451C-869E-0091CD58FD4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5874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895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>
                <a:latin typeface="Times New Roman" pitchFamily="-108" charset="0"/>
                <a:ea typeface="ＭＳ Ｐゴシック" pitchFamily="-108" charset="-128"/>
                <a:cs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4" tIns="45772" rIns="91544" bIns="45772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34B4FDCC-384C-4CF6-B672-E7A3C0B223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5819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 defTabSz="922338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fld id="{C8E626E6-D822-4E92-AE61-090498BFF0A4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82C8A-0E04-48D4-B06A-C99ED02192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375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8153A3-E203-4B73-BE59-8FF731411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799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F93A8-E77B-4BA8-9453-E881FE9241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610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8707AB-013C-47DE-93D0-2376072D64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900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923B7-53DA-48B1-9A82-E04B1226E3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413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09883-6033-46FA-B2CD-60F08682F8F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188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657191-D3E6-4358-9986-0C2D60A99D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259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26AE1-C02A-4506-BD93-7B41DA70E7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4093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7D1D18-4899-4677-83D9-FC3DA1AEF0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299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9D139C-CBE0-41B7-AC55-923674DFE02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34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70C5FD-3BBD-46CE-8B1B-A0AED417111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415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9767C2C9-A21A-477D-8432-80E22EB9E6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HGPｺﾞｼｯｸE" pitchFamily="50" charset="-128"/>
          <a:ea typeface="HGPｺﾞｼｯｸE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5177" y="1558260"/>
            <a:ext cx="8786812" cy="1569660"/>
          </a:xfrm>
        </p:spPr>
        <p:txBody>
          <a:bodyPr wrap="square" anchor="t" anchorCtr="0">
            <a:spAutoFit/>
          </a:bodyPr>
          <a:lstStyle/>
          <a:p>
            <a:pPr eaLnBrk="1" hangingPunct="1"/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日本トラウマティック・ストレス学会</a:t>
            </a:r>
            <a:br>
              <a:rPr kumimoji="0" lang="en-US" altLang="ja-JP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利益相反（</a:t>
            </a:r>
            <a:r>
              <a:rPr kumimoji="0" lang="en-US" altLang="ja-JP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sz="48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）の開示</a:t>
            </a:r>
            <a:endParaRPr kumimoji="0" lang="en-US" altLang="ja-JP" sz="28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654" y="3429000"/>
            <a:ext cx="7861447" cy="1766637"/>
          </a:xfrm>
        </p:spPr>
        <p:txBody>
          <a:bodyPr wrap="none">
            <a:spAutoFit/>
          </a:bodyPr>
          <a:lstStyle/>
          <a:p>
            <a:pPr marL="0" indent="0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◎ 受託研究・共同研究費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	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：○○製薬</a:t>
            </a:r>
          </a:p>
          <a:p>
            <a:pPr marL="0" indent="0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◎ 奨学寄附金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			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：○○製薬</a:t>
            </a:r>
          </a:p>
          <a:p>
            <a:pPr marL="0" indent="0" eaLnBrk="1" hangingPunct="1">
              <a:buFontTx/>
              <a:buNone/>
            </a:pP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◎ 寄付金講座所属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		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：あり （○○製薬）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2122488" y="5519808"/>
            <a:ext cx="48862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ja-JP" altLang="en-US" sz="4000" dirty="0">
                <a:latin typeface="HGP創英角ｺﾞｼｯｸUB" pitchFamily="50" charset="-128"/>
                <a:ea typeface="HGP創英角ｺﾞｼｯｸUB" pitchFamily="50" charset="-128"/>
              </a:rPr>
              <a:t>筆頭演者：●●　●●</a:t>
            </a:r>
            <a:endParaRPr kumimoji="0" lang="en-US" altLang="ja-JP" sz="4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>
            <a:off x="1864519" y="6294438"/>
            <a:ext cx="541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>
              <a:solidFill>
                <a:schemeClr val="accent6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77800" y="1024800"/>
            <a:ext cx="878840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2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この形式はサンプルなので、必要な情報が開示されれば、形式は自由です。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3A3D7DC-116F-42CE-83B9-FAE61A9AB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680200"/>
            <a:ext cx="9144000" cy="254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72A8B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Times New Roman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0A5FF77-5518-4954-90A1-DD08F1B7FAC6}"/>
              </a:ext>
            </a:extLst>
          </p:cNvPr>
          <p:cNvSpPr/>
          <p:nvPr/>
        </p:nvSpPr>
        <p:spPr bwMode="auto">
          <a:xfrm>
            <a:off x="0" y="0"/>
            <a:ext cx="9144000" cy="1008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　　第</a:t>
            </a:r>
            <a:r>
              <a:rPr kumimoji="0" lang="en-US" altLang="ja-JP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kumimoji="0" lang="ja-JP" alt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日本トラウマティック・ストレス学会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HGP創英角ｺﾞｼｯｸUB" pitchFamily="50" charset="-128"/>
              <a:ea typeface="HGP創英角ｺﾞｼｯｸUB" pitchFamily="50" charset="-128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　　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Japanese Society for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itchFamily="50" charset="-128"/>
                <a:ea typeface="HGP創英角ｺﾞｼｯｸUB" pitchFamily="50" charset="-128"/>
              </a:rPr>
              <a:t>Traumatic Stress Studies</a:t>
            </a:r>
          </a:p>
        </p:txBody>
      </p:sp>
      <p:pic>
        <p:nvPicPr>
          <p:cNvPr id="9" name="Picture 16">
            <a:extLst>
              <a:ext uri="{FF2B5EF4-FFF2-40B4-BE49-F238E27FC236}">
                <a16:creationId xmlns:a16="http://schemas.microsoft.com/office/drawing/2014/main" id="{1EAF6BEE-E2FD-48C0-81D1-7EF4BFE594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4" t="5888" r="4844" b="5237"/>
          <a:stretch/>
        </p:blipFill>
        <p:spPr bwMode="auto">
          <a:xfrm>
            <a:off x="8064831" y="150310"/>
            <a:ext cx="717219" cy="707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F4064B1-7A6B-4EEE-B20F-BE1D16BC379E}"/>
              </a:ext>
            </a:extLst>
          </p:cNvPr>
          <p:cNvSpPr/>
          <p:nvPr/>
        </p:nvSpPr>
        <p:spPr bwMode="auto">
          <a:xfrm>
            <a:off x="0" y="6692900"/>
            <a:ext cx="9144000" cy="1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52142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1050</TotalTime>
  <Words>91</Words>
  <Application>Microsoft Office PowerPoint</Application>
  <PresentationFormat>画面に合わせる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HGP創英角ｺﾞｼｯｸUB</vt:lpstr>
      <vt:lpstr>Times New Roman</vt:lpstr>
      <vt:lpstr>Default Design</vt:lpstr>
      <vt:lpstr>日本トラウマティック・ストレス学会 利益相反（COI）の開示</vt:lpstr>
    </vt:vector>
  </TitlesOfParts>
  <Company>Convention Linkage,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JSTSS</dc:title>
  <dc:creator>下澤</dc:creator>
  <cp:lastModifiedBy>houjinEC3</cp:lastModifiedBy>
  <cp:revision>122</cp:revision>
  <dcterms:created xsi:type="dcterms:W3CDTF">2011-03-08T00:30:33Z</dcterms:created>
  <dcterms:modified xsi:type="dcterms:W3CDTF">2025-12-22T08:43:56Z</dcterms:modified>
</cp:coreProperties>
</file>